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0"/>
  </p:notesMasterIdLst>
  <p:sldIdLst>
    <p:sldId id="898" r:id="rId4"/>
    <p:sldId id="259" r:id="rId5"/>
    <p:sldId id="260" r:id="rId6"/>
    <p:sldId id="918" r:id="rId7"/>
    <p:sldId id="261" r:id="rId8"/>
    <p:sldId id="262" r:id="rId9"/>
    <p:sldId id="755" r:id="rId10"/>
    <p:sldId id="919" r:id="rId11"/>
    <p:sldId id="903" r:id="rId12"/>
    <p:sldId id="909" r:id="rId13"/>
    <p:sldId id="904" r:id="rId14"/>
    <p:sldId id="920" r:id="rId15"/>
    <p:sldId id="910" r:id="rId16"/>
    <p:sldId id="911" r:id="rId17"/>
    <p:sldId id="913" r:id="rId18"/>
    <p:sldId id="915" r:id="rId19"/>
    <p:sldId id="897" r:id="rId20"/>
    <p:sldId id="921" r:id="rId21"/>
    <p:sldId id="867" r:id="rId22"/>
    <p:sldId id="407" r:id="rId23"/>
    <p:sldId id="417" r:id="rId24"/>
    <p:sldId id="281" r:id="rId25"/>
    <p:sldId id="275" r:id="rId26"/>
    <p:sldId id="276" r:id="rId27"/>
    <p:sldId id="277" r:id="rId28"/>
    <p:sldId id="278" r:id="rId29"/>
    <p:sldId id="283" r:id="rId30"/>
    <p:sldId id="284" r:id="rId31"/>
    <p:sldId id="309" r:id="rId32"/>
    <p:sldId id="310" r:id="rId33"/>
    <p:sldId id="288" r:id="rId34"/>
    <p:sldId id="289" r:id="rId35"/>
    <p:sldId id="581" r:id="rId36"/>
    <p:sldId id="312" r:id="rId37"/>
    <p:sldId id="313" r:id="rId38"/>
    <p:sldId id="31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31D"/>
    <a:srgbClr val="EFF8BA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CB6C45-2679-40AF-AEDA-48552D3DD33C}" v="78" dt="2023-02-15T09:26:37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microsoft.com/office/2016/11/relationships/changesInfo" Target="changesInfos/changesInfo1.xml"/><Relationship Id="rId20" Type="http://schemas.openxmlformats.org/officeDocument/2006/relationships/slide" Target="slides/slide17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zul alfalah" userId="b097e28588539e7c" providerId="LiveId" clId="{D9CB6C45-2679-40AF-AEDA-48552D3DD33C}"/>
    <pc:docChg chg="undo custSel modSld">
      <pc:chgData name="faizul alfalah" userId="b097e28588539e7c" providerId="LiveId" clId="{D9CB6C45-2679-40AF-AEDA-48552D3DD33C}" dt="2023-02-15T09:33:24.686" v="175"/>
      <pc:docMkLst>
        <pc:docMk/>
      </pc:docMkLst>
      <pc:sldChg chg="setBg">
        <pc:chgData name="faizul alfalah" userId="b097e28588539e7c" providerId="LiveId" clId="{D9CB6C45-2679-40AF-AEDA-48552D3DD33C}" dt="2023-02-15T09:07:17.224" v="1"/>
        <pc:sldMkLst>
          <pc:docMk/>
          <pc:sldMk cId="1343944751" sldId="259"/>
        </pc:sldMkLst>
      </pc:sldChg>
      <pc:sldChg chg="setBg">
        <pc:chgData name="faizul alfalah" userId="b097e28588539e7c" providerId="LiveId" clId="{D9CB6C45-2679-40AF-AEDA-48552D3DD33C}" dt="2023-02-15T09:07:25.405" v="3"/>
        <pc:sldMkLst>
          <pc:docMk/>
          <pc:sldMk cId="1343944751" sldId="260"/>
        </pc:sldMkLst>
      </pc:sldChg>
      <pc:sldChg chg="setBg">
        <pc:chgData name="faizul alfalah" userId="b097e28588539e7c" providerId="LiveId" clId="{D9CB6C45-2679-40AF-AEDA-48552D3DD33C}" dt="2023-02-15T09:07:41.561" v="7"/>
        <pc:sldMkLst>
          <pc:docMk/>
          <pc:sldMk cId="1343944751" sldId="261"/>
        </pc:sldMkLst>
      </pc:sldChg>
      <pc:sldChg chg="setBg">
        <pc:chgData name="faizul alfalah" userId="b097e28588539e7c" providerId="LiveId" clId="{D9CB6C45-2679-40AF-AEDA-48552D3DD33C}" dt="2023-02-15T09:07:47.134" v="9"/>
        <pc:sldMkLst>
          <pc:docMk/>
          <pc:sldMk cId="1343944751" sldId="262"/>
        </pc:sldMkLst>
      </pc:sldChg>
      <pc:sldChg chg="modSp mod setBg">
        <pc:chgData name="faizul alfalah" userId="b097e28588539e7c" providerId="LiveId" clId="{D9CB6C45-2679-40AF-AEDA-48552D3DD33C}" dt="2023-02-15T09:33:24.686" v="175"/>
        <pc:sldMkLst>
          <pc:docMk/>
          <pc:sldMk cId="3468340707" sldId="407"/>
        </pc:sldMkLst>
        <pc:spChg chg="mod">
          <ac:chgData name="faizul alfalah" userId="b097e28588539e7c" providerId="LiveId" clId="{D9CB6C45-2679-40AF-AEDA-48552D3DD33C}" dt="2023-02-15T09:10:01.187" v="15" actId="14100"/>
          <ac:spMkLst>
            <pc:docMk/>
            <pc:sldMk cId="3468340707" sldId="407"/>
            <ac:spMk id="4" creationId="{00000000-0000-0000-0000-000000000000}"/>
          </ac:spMkLst>
        </pc:spChg>
      </pc:sldChg>
      <pc:sldChg chg="modSp mod setBg">
        <pc:chgData name="faizul alfalah" userId="b097e28588539e7c" providerId="LiveId" clId="{D9CB6C45-2679-40AF-AEDA-48552D3DD33C}" dt="2023-02-15T09:32:37.704" v="159"/>
        <pc:sldMkLst>
          <pc:docMk/>
          <pc:sldMk cId="595082253" sldId="755"/>
        </pc:sldMkLst>
        <pc:spChg chg="mod">
          <ac:chgData name="faizul alfalah" userId="b097e28588539e7c" providerId="LiveId" clId="{D9CB6C45-2679-40AF-AEDA-48552D3DD33C}" dt="2023-02-15T09:21:45.077" v="45" actId="207"/>
          <ac:spMkLst>
            <pc:docMk/>
            <pc:sldMk cId="595082253" sldId="755"/>
            <ac:spMk id="4" creationId="{00000000-0000-0000-0000-000000000000}"/>
          </ac:spMkLst>
        </pc:spChg>
        <pc:spChg chg="mod">
          <ac:chgData name="faizul alfalah" userId="b097e28588539e7c" providerId="LiveId" clId="{D9CB6C45-2679-40AF-AEDA-48552D3DD33C}" dt="2023-02-15T09:24:25.177" v="83" actId="14838"/>
          <ac:spMkLst>
            <pc:docMk/>
            <pc:sldMk cId="595082253" sldId="755"/>
            <ac:spMk id="6" creationId="{00000000-0000-0000-0000-000000000000}"/>
          </ac:spMkLst>
        </pc:spChg>
      </pc:sldChg>
      <pc:sldChg chg="addSp delSp modSp mod">
        <pc:chgData name="faizul alfalah" userId="b097e28588539e7c" providerId="LiveId" clId="{D9CB6C45-2679-40AF-AEDA-48552D3DD33C}" dt="2023-02-15T09:13:54.527" v="35" actId="1076"/>
        <pc:sldMkLst>
          <pc:docMk/>
          <pc:sldMk cId="3483303420" sldId="867"/>
        </pc:sldMkLst>
        <pc:spChg chg="del">
          <ac:chgData name="faizul alfalah" userId="b097e28588539e7c" providerId="LiveId" clId="{D9CB6C45-2679-40AF-AEDA-48552D3DD33C}" dt="2023-02-15T09:13:49.775" v="31" actId="478"/>
          <ac:spMkLst>
            <pc:docMk/>
            <pc:sldMk cId="3483303420" sldId="867"/>
            <ac:spMk id="4" creationId="{A6F43C16-96E8-6092-E035-3E0A5E64D413}"/>
          </ac:spMkLst>
        </pc:spChg>
        <pc:picChg chg="add mod">
          <ac:chgData name="faizul alfalah" userId="b097e28588539e7c" providerId="LiveId" clId="{D9CB6C45-2679-40AF-AEDA-48552D3DD33C}" dt="2023-02-15T09:13:54.527" v="35" actId="1076"/>
          <ac:picMkLst>
            <pc:docMk/>
            <pc:sldMk cId="3483303420" sldId="867"/>
            <ac:picMk id="9" creationId="{D4C6C0A7-9D0B-65F1-F872-918D7C5B7E2E}"/>
          </ac:picMkLst>
        </pc:picChg>
      </pc:sldChg>
      <pc:sldChg chg="modSp mod setBg">
        <pc:chgData name="faizul alfalah" userId="b097e28588539e7c" providerId="LiveId" clId="{D9CB6C45-2679-40AF-AEDA-48552D3DD33C}" dt="2023-02-15T09:33:17.355" v="173"/>
        <pc:sldMkLst>
          <pc:docMk/>
          <pc:sldMk cId="950875471" sldId="897"/>
        </pc:sldMkLst>
        <pc:spChg chg="mod">
          <ac:chgData name="faizul alfalah" userId="b097e28588539e7c" providerId="LiveId" clId="{D9CB6C45-2679-40AF-AEDA-48552D3DD33C}" dt="2023-02-15T09:26:52.304" v="157" actId="207"/>
          <ac:spMkLst>
            <pc:docMk/>
            <pc:sldMk cId="950875471" sldId="897"/>
            <ac:spMk id="2" creationId="{1FE1F87D-98FA-E885-321E-2BB98739D6B3}"/>
          </ac:spMkLst>
        </pc:spChg>
      </pc:sldChg>
      <pc:sldChg chg="addSp delSp modSp mod">
        <pc:chgData name="faizul alfalah" userId="b097e28588539e7c" providerId="LiveId" clId="{D9CB6C45-2679-40AF-AEDA-48552D3DD33C}" dt="2023-02-15T09:12:34.636" v="20" actId="962"/>
        <pc:sldMkLst>
          <pc:docMk/>
          <pc:sldMk cId="521640841" sldId="903"/>
        </pc:sldMkLst>
        <pc:spChg chg="del">
          <ac:chgData name="faizul alfalah" userId="b097e28588539e7c" providerId="LiveId" clId="{D9CB6C45-2679-40AF-AEDA-48552D3DD33C}" dt="2023-02-15T09:12:19.125" v="16" actId="478"/>
          <ac:spMkLst>
            <pc:docMk/>
            <pc:sldMk cId="521640841" sldId="903"/>
            <ac:spMk id="8" creationId="{9C7B0352-10FC-0DA0-E182-25B84A4EDD3B}"/>
          </ac:spMkLst>
        </pc:spChg>
        <pc:picChg chg="add mod">
          <ac:chgData name="faizul alfalah" userId="b097e28588539e7c" providerId="LiveId" clId="{D9CB6C45-2679-40AF-AEDA-48552D3DD33C}" dt="2023-02-15T09:12:34.636" v="20" actId="962"/>
          <ac:picMkLst>
            <pc:docMk/>
            <pc:sldMk cId="521640841" sldId="903"/>
            <ac:picMk id="10" creationId="{19548BEB-507C-3D7B-5757-FFC128FC2835}"/>
          </ac:picMkLst>
        </pc:picChg>
      </pc:sldChg>
      <pc:sldChg chg="addSp delSp modSp mod">
        <pc:chgData name="faizul alfalah" userId="b097e28588539e7c" providerId="LiveId" clId="{D9CB6C45-2679-40AF-AEDA-48552D3DD33C}" dt="2023-02-15T09:12:59.181" v="25" actId="1076"/>
        <pc:sldMkLst>
          <pc:docMk/>
          <pc:sldMk cId="2203599381" sldId="904"/>
        </pc:sldMkLst>
        <pc:spChg chg="del">
          <ac:chgData name="faizul alfalah" userId="b097e28588539e7c" providerId="LiveId" clId="{D9CB6C45-2679-40AF-AEDA-48552D3DD33C}" dt="2023-02-15T09:12:46.126" v="21" actId="478"/>
          <ac:spMkLst>
            <pc:docMk/>
            <pc:sldMk cId="2203599381" sldId="904"/>
            <ac:spMk id="4" creationId="{A36B1A18-BF24-ECF8-81D7-ED642FB5A39A}"/>
          </ac:spMkLst>
        </pc:spChg>
        <pc:picChg chg="add mod">
          <ac:chgData name="faizul alfalah" userId="b097e28588539e7c" providerId="LiveId" clId="{D9CB6C45-2679-40AF-AEDA-48552D3DD33C}" dt="2023-02-15T09:12:59.181" v="25" actId="1076"/>
          <ac:picMkLst>
            <pc:docMk/>
            <pc:sldMk cId="2203599381" sldId="904"/>
            <ac:picMk id="8" creationId="{7D5CCB46-688B-D86E-21C4-40A5BBB61E2B}"/>
          </ac:picMkLst>
        </pc:picChg>
      </pc:sldChg>
      <pc:sldChg chg="setBg">
        <pc:chgData name="faizul alfalah" userId="b097e28588539e7c" providerId="LiveId" clId="{D9CB6C45-2679-40AF-AEDA-48552D3DD33C}" dt="2023-02-15T09:32:51.152" v="163"/>
        <pc:sldMkLst>
          <pc:docMk/>
          <pc:sldMk cId="4273977099" sldId="909"/>
        </pc:sldMkLst>
      </pc:sldChg>
      <pc:sldChg chg="modSp mod setBg">
        <pc:chgData name="faizul alfalah" userId="b097e28588539e7c" providerId="LiveId" clId="{D9CB6C45-2679-40AF-AEDA-48552D3DD33C}" dt="2023-02-15T09:32:57.321" v="165"/>
        <pc:sldMkLst>
          <pc:docMk/>
          <pc:sldMk cId="4290950287" sldId="910"/>
        </pc:sldMkLst>
        <pc:spChg chg="mod">
          <ac:chgData name="faizul alfalah" userId="b097e28588539e7c" providerId="LiveId" clId="{D9CB6C45-2679-40AF-AEDA-48552D3DD33C}" dt="2023-02-15T09:25:40.512" v="139" actId="207"/>
          <ac:spMkLst>
            <pc:docMk/>
            <pc:sldMk cId="4290950287" sldId="910"/>
            <ac:spMk id="2" creationId="{1FE1F87D-98FA-E885-321E-2BB98739D6B3}"/>
          </ac:spMkLst>
        </pc:spChg>
      </pc:sldChg>
      <pc:sldChg chg="modSp mod setBg">
        <pc:chgData name="faizul alfalah" userId="b097e28588539e7c" providerId="LiveId" clId="{D9CB6C45-2679-40AF-AEDA-48552D3DD33C}" dt="2023-02-15T09:33:02.585" v="167"/>
        <pc:sldMkLst>
          <pc:docMk/>
          <pc:sldMk cId="3395375685" sldId="911"/>
        </pc:sldMkLst>
        <pc:spChg chg="mod">
          <ac:chgData name="faizul alfalah" userId="b097e28588539e7c" providerId="LiveId" clId="{D9CB6C45-2679-40AF-AEDA-48552D3DD33C}" dt="2023-02-15T09:25:54.917" v="143" actId="207"/>
          <ac:spMkLst>
            <pc:docMk/>
            <pc:sldMk cId="3395375685" sldId="911"/>
            <ac:spMk id="2" creationId="{1FE1F87D-98FA-E885-321E-2BB98739D6B3}"/>
          </ac:spMkLst>
        </pc:spChg>
      </pc:sldChg>
      <pc:sldChg chg="modSp mod setBg">
        <pc:chgData name="faizul alfalah" userId="b097e28588539e7c" providerId="LiveId" clId="{D9CB6C45-2679-40AF-AEDA-48552D3DD33C}" dt="2023-02-15T09:33:07.558" v="169"/>
        <pc:sldMkLst>
          <pc:docMk/>
          <pc:sldMk cId="1012523031" sldId="913"/>
        </pc:sldMkLst>
        <pc:spChg chg="mod">
          <ac:chgData name="faizul alfalah" userId="b097e28588539e7c" providerId="LiveId" clId="{D9CB6C45-2679-40AF-AEDA-48552D3DD33C}" dt="2023-02-15T09:26:09.654" v="147" actId="207"/>
          <ac:spMkLst>
            <pc:docMk/>
            <pc:sldMk cId="1012523031" sldId="913"/>
            <ac:spMk id="2" creationId="{1FE1F87D-98FA-E885-321E-2BB98739D6B3}"/>
          </ac:spMkLst>
        </pc:spChg>
      </pc:sldChg>
      <pc:sldChg chg="modSp mod setBg">
        <pc:chgData name="faizul alfalah" userId="b097e28588539e7c" providerId="LiveId" clId="{D9CB6C45-2679-40AF-AEDA-48552D3DD33C}" dt="2023-02-15T09:33:12.410" v="171"/>
        <pc:sldMkLst>
          <pc:docMk/>
          <pc:sldMk cId="3326784853" sldId="915"/>
        </pc:sldMkLst>
        <pc:spChg chg="mod">
          <ac:chgData name="faizul alfalah" userId="b097e28588539e7c" providerId="LiveId" clId="{D9CB6C45-2679-40AF-AEDA-48552D3DD33C}" dt="2023-02-15T09:26:26.274" v="151" actId="207"/>
          <ac:spMkLst>
            <pc:docMk/>
            <pc:sldMk cId="3326784853" sldId="915"/>
            <ac:spMk id="2" creationId="{1FE1F87D-98FA-E885-321E-2BB98739D6B3}"/>
          </ac:spMkLst>
        </pc:spChg>
      </pc:sldChg>
      <pc:sldChg chg="setBg">
        <pc:chgData name="faizul alfalah" userId="b097e28588539e7c" providerId="LiveId" clId="{D9CB6C45-2679-40AF-AEDA-48552D3DD33C}" dt="2023-02-15T09:07:34.002" v="5"/>
        <pc:sldMkLst>
          <pc:docMk/>
          <pc:sldMk cId="4085772493" sldId="918"/>
        </pc:sldMkLst>
      </pc:sldChg>
      <pc:sldChg chg="modSp mod setBg">
        <pc:chgData name="faizul alfalah" userId="b097e28588539e7c" providerId="LiveId" clId="{D9CB6C45-2679-40AF-AEDA-48552D3DD33C}" dt="2023-02-15T09:32:44.748" v="161"/>
        <pc:sldMkLst>
          <pc:docMk/>
          <pc:sldMk cId="3416748781" sldId="919"/>
        </pc:sldMkLst>
        <pc:spChg chg="mod">
          <ac:chgData name="faizul alfalah" userId="b097e28588539e7c" providerId="LiveId" clId="{D9CB6C45-2679-40AF-AEDA-48552D3DD33C}" dt="2023-02-15T09:25:09.300" v="133" actId="207"/>
          <ac:spMkLst>
            <pc:docMk/>
            <pc:sldMk cId="3416748781" sldId="919"/>
            <ac:spMk id="2" creationId="{1FE1F87D-98FA-E885-321E-2BB98739D6B3}"/>
          </ac:spMkLst>
        </pc:spChg>
      </pc:sldChg>
      <pc:sldChg chg="addSp delSp modSp mod">
        <pc:chgData name="faizul alfalah" userId="b097e28588539e7c" providerId="LiveId" clId="{D9CB6C45-2679-40AF-AEDA-48552D3DD33C}" dt="2023-02-15T09:13:23.564" v="30" actId="1076"/>
        <pc:sldMkLst>
          <pc:docMk/>
          <pc:sldMk cId="282797407" sldId="920"/>
        </pc:sldMkLst>
        <pc:spChg chg="del">
          <ac:chgData name="faizul alfalah" userId="b097e28588539e7c" providerId="LiveId" clId="{D9CB6C45-2679-40AF-AEDA-48552D3DD33C}" dt="2023-02-15T09:13:12.323" v="26" actId="478"/>
          <ac:spMkLst>
            <pc:docMk/>
            <pc:sldMk cId="282797407" sldId="920"/>
            <ac:spMk id="4" creationId="{F4384E5F-F5F9-CBE1-8D9C-52E16C1BD3EF}"/>
          </ac:spMkLst>
        </pc:spChg>
        <pc:picChg chg="add mod">
          <ac:chgData name="faizul alfalah" userId="b097e28588539e7c" providerId="LiveId" clId="{D9CB6C45-2679-40AF-AEDA-48552D3DD33C}" dt="2023-02-15T09:13:23.564" v="30" actId="1076"/>
          <ac:picMkLst>
            <pc:docMk/>
            <pc:sldMk cId="282797407" sldId="920"/>
            <ac:picMk id="8" creationId="{6D61C814-2D73-ACAD-D67D-4AB2D1D6BC3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4215-70E3-40BA-A853-8179A71F544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EB16-31BB-4241-B87A-65DC81AE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4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2069" y="2496029"/>
            <a:ext cx="7979862" cy="461665"/>
          </a:xfrm>
          <a:prstGeom prst="rect">
            <a:avLst/>
          </a:prstGeom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26 Rejab 1444H  </a:t>
            </a:r>
            <a:r>
              <a:rPr lang="en-US" sz="2400" b="1" i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/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 17 </a:t>
            </a:r>
            <a:r>
              <a:rPr lang="en-US" sz="24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Februari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2023M</a:t>
            </a:r>
          </a:p>
        </p:txBody>
      </p:sp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855" y="110979"/>
            <a:ext cx="9022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3874" y="1288185"/>
            <a:ext cx="8836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 Hal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 Agama Terengganu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400297" y="1824455"/>
            <a:ext cx="4343400" cy="7200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Siri: 07 / 2023</a:t>
            </a:r>
            <a:endParaRPr lang="en-US" sz="1800" b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2069" y="3661602"/>
            <a:ext cx="83820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spc="50" dirty="0">
                <a:ln w="11430"/>
                <a:solidFill>
                  <a:schemeClr val="tx2">
                    <a:lumMod val="75000"/>
                  </a:schemeClr>
                </a:solidFill>
                <a:effectLst/>
                <a:latin typeface="Arial Black" pitchFamily="34" charset="0"/>
              </a:rPr>
              <a:t>KEAJAIBAN MUKJIZAT </a:t>
            </a:r>
          </a:p>
          <a:p>
            <a:pPr algn="ctr"/>
            <a:r>
              <a:rPr lang="it-IT" sz="4000" b="1" spc="50" dirty="0">
                <a:ln w="11430"/>
                <a:solidFill>
                  <a:schemeClr val="tx2">
                    <a:lumMod val="75000"/>
                  </a:schemeClr>
                </a:solidFill>
                <a:effectLst/>
                <a:latin typeface="Arial Black" pitchFamily="34" charset="0"/>
              </a:rPr>
              <a:t>AL-ISRA’ WAL MI’RAJ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BCD6A67-D6C1-BB03-033A-855C22F9F64D}"/>
              </a:ext>
            </a:extLst>
          </p:cNvPr>
          <p:cNvSpPr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</a:p>
        </p:txBody>
      </p:sp>
    </p:spTree>
    <p:extLst>
      <p:ext uri="{BB962C8B-B14F-4D97-AF65-F5344CB8AC3E}">
        <p14:creationId xmlns:p14="http://schemas.microsoft.com/office/powerpoint/2010/main" val="255710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" y="228600"/>
            <a:ext cx="8839200" cy="990600"/>
          </a:xfrm>
          <a:prstGeom prst="ellipse">
            <a:avLst/>
          </a:prstGeom>
          <a:solidFill>
            <a:schemeClr val="tx2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ISRA’ DAN MI’RAJ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israk mikraj 2022">
            <a:extLst>
              <a:ext uri="{FF2B5EF4-FFF2-40B4-BE49-F238E27FC236}">
                <a16:creationId xmlns:a16="http://schemas.microsoft.com/office/drawing/2014/main" xmlns="" id="{B4D62A1F-007E-9069-B54D-4AEE427E7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t="45318" r="4053" b="9179"/>
          <a:stretch/>
        </p:blipFill>
        <p:spPr bwMode="auto">
          <a:xfrm>
            <a:off x="143607" y="1524000"/>
            <a:ext cx="892419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ABAE30-8F0A-3E29-786A-3CE3E0F078EF}"/>
              </a:ext>
            </a:extLst>
          </p:cNvPr>
          <p:cNvSpPr txBox="1"/>
          <p:nvPr/>
        </p:nvSpPr>
        <p:spPr>
          <a:xfrm>
            <a:off x="1129982" y="3870385"/>
            <a:ext cx="1333818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ISRA’</a:t>
            </a:r>
            <a:endParaRPr lang="en-MY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9DA91C-AB1A-8445-F652-D5DA1C1080F2}"/>
              </a:ext>
            </a:extLst>
          </p:cNvPr>
          <p:cNvSpPr txBox="1"/>
          <p:nvPr/>
        </p:nvSpPr>
        <p:spPr>
          <a:xfrm>
            <a:off x="3905090" y="1757107"/>
            <a:ext cx="1581309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MI’RAJ</a:t>
            </a:r>
            <a:endParaRPr lang="en-MY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7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9" y="3488591"/>
            <a:ext cx="878496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demi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sesungguhnya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 Nabi Muhammad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telah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melihat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Jibril,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dalam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bentuknya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asal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sekali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lagi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Di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Sidratul-Muntaha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Yang di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sisinya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terletak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syurga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Jannatul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-Makwa.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Semasa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Sidratul-Muntaha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itu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diliputi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oleh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makhluk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alam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ghaib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yang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terhingga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Penglihatan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Nabi Muhammad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berpaling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dan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melampaui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batas. Demi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sesungguhnya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telah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melihat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sebahagian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sebesar-besar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tanda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kekuasaan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Tuhannya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" y="2286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dalam </a:t>
            </a:r>
          </a:p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An-Najm ayat 13-18 :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7D5CCB46-688B-D86E-21C4-40A5BBB61E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3" y="1143000"/>
            <a:ext cx="8855911" cy="24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99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9" y="4343400"/>
            <a:ext cx="87849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Wahai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Jibril,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apakah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bau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sangat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wangi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Jibril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menjawab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adalah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bau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Mashitah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iaitu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tukang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sikat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anak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perempuan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dan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cucu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Firaun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" y="228600"/>
            <a:ext cx="8077199" cy="144655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Imam Ahmad meriwayatkan peristiwa yang menarik pada malam Isra’ Mikraj. </a:t>
            </a:r>
          </a:p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 bertanya kepada Jibril :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6D61C814-2D73-ACAD-D67D-4AB2D1D6B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2" y="2131349"/>
            <a:ext cx="8074507" cy="186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7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" y="228600"/>
            <a:ext cx="8839200" cy="990600"/>
          </a:xfrm>
          <a:prstGeom prst="ellipse">
            <a:avLst/>
          </a:prstGeom>
          <a:solidFill>
            <a:schemeClr val="tx2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PENGAJARAN DARI PERISTIWA ISRA’ &amp; MI’RAJ</a:t>
            </a:r>
            <a:endParaRPr lang="en-US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1FE1F87D-98FA-E885-321E-2BB98739D6B3}"/>
              </a:ext>
            </a:extLst>
          </p:cNvPr>
          <p:cNvSpPr/>
          <p:nvPr/>
        </p:nvSpPr>
        <p:spPr>
          <a:xfrm>
            <a:off x="761365" y="2494282"/>
            <a:ext cx="7696200" cy="2153918"/>
          </a:xfrm>
          <a:prstGeom prst="roundRect">
            <a:avLst/>
          </a:prstGeom>
          <a:solidFill>
            <a:schemeClr val="lt1">
              <a:alpha val="6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200" b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Manusia harus sentiasa dekat dengan Tuhan berhubungan dengan Allah SWT, baik di kala ditimpa kesusahan mahupun di kala mendapat kesenangan. 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7F731586-C786-E58D-49AB-11B745705CB6}"/>
              </a:ext>
            </a:extLst>
          </p:cNvPr>
          <p:cNvSpPr/>
          <p:nvPr/>
        </p:nvSpPr>
        <p:spPr>
          <a:xfrm>
            <a:off x="341947" y="2113282"/>
            <a:ext cx="838835" cy="81026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MY" sz="28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950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" y="228600"/>
            <a:ext cx="8839200" cy="990600"/>
          </a:xfrm>
          <a:prstGeom prst="ellipse">
            <a:avLst/>
          </a:prstGeom>
          <a:solidFill>
            <a:schemeClr val="tx2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PENGAJARAN DARI PERISTIWA ISRA’ &amp; MI’RAJ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1FE1F87D-98FA-E885-321E-2BB98739D6B3}"/>
              </a:ext>
            </a:extLst>
          </p:cNvPr>
          <p:cNvSpPr/>
          <p:nvPr/>
        </p:nvSpPr>
        <p:spPr>
          <a:xfrm>
            <a:off x="761365" y="2494282"/>
            <a:ext cx="7696200" cy="2458718"/>
          </a:xfrm>
          <a:prstGeom prst="roundRect">
            <a:avLst/>
          </a:prstGeom>
          <a:solidFill>
            <a:schemeClr val="lt1">
              <a:alpha val="6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Menjauhi perkara mungkar dan maksiat. 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7F731586-C786-E58D-49AB-11B745705CB6}"/>
              </a:ext>
            </a:extLst>
          </p:cNvPr>
          <p:cNvSpPr/>
          <p:nvPr/>
        </p:nvSpPr>
        <p:spPr>
          <a:xfrm>
            <a:off x="341947" y="2113282"/>
            <a:ext cx="838835" cy="81026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MY" sz="28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75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1FE1F87D-98FA-E885-321E-2BB98739D6B3}"/>
              </a:ext>
            </a:extLst>
          </p:cNvPr>
          <p:cNvSpPr/>
          <p:nvPr/>
        </p:nvSpPr>
        <p:spPr>
          <a:xfrm>
            <a:off x="761365" y="2494282"/>
            <a:ext cx="7696200" cy="2458718"/>
          </a:xfrm>
          <a:prstGeom prst="roundRect">
            <a:avLst/>
          </a:prstGeom>
          <a:solidFill>
            <a:schemeClr val="lt1">
              <a:alpha val="6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Perintah solat sebagai suatu bentuk ibadah yang Allah sendiri menggariskan ketentuan mengenainya. 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7F731586-C786-E58D-49AB-11B745705CB6}"/>
              </a:ext>
            </a:extLst>
          </p:cNvPr>
          <p:cNvSpPr/>
          <p:nvPr/>
        </p:nvSpPr>
        <p:spPr>
          <a:xfrm>
            <a:off x="341947" y="2113282"/>
            <a:ext cx="838835" cy="81026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MY" sz="28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5B2119E-4857-6B6F-936B-39E10E36422E}"/>
              </a:ext>
            </a:extLst>
          </p:cNvPr>
          <p:cNvSpPr/>
          <p:nvPr/>
        </p:nvSpPr>
        <p:spPr>
          <a:xfrm>
            <a:off x="152400" y="228600"/>
            <a:ext cx="8839200" cy="990600"/>
          </a:xfrm>
          <a:prstGeom prst="ellipse">
            <a:avLst/>
          </a:prstGeom>
          <a:solidFill>
            <a:schemeClr val="tx2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PENGAJARAN DARI PERISTIWA ISRA’ &amp; MI’RAJ</a:t>
            </a:r>
          </a:p>
        </p:txBody>
      </p:sp>
    </p:spTree>
    <p:extLst>
      <p:ext uri="{BB962C8B-B14F-4D97-AF65-F5344CB8AC3E}">
        <p14:creationId xmlns:p14="http://schemas.microsoft.com/office/powerpoint/2010/main" val="1012523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1FE1F87D-98FA-E885-321E-2BB98739D6B3}"/>
              </a:ext>
            </a:extLst>
          </p:cNvPr>
          <p:cNvSpPr/>
          <p:nvPr/>
        </p:nvSpPr>
        <p:spPr>
          <a:xfrm>
            <a:off x="761365" y="2494282"/>
            <a:ext cx="7696200" cy="2458718"/>
          </a:xfrm>
          <a:prstGeom prst="roundRect">
            <a:avLst/>
          </a:prstGeom>
          <a:solidFill>
            <a:schemeClr val="lt1">
              <a:alpha val="6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Mengakui dan tunduk kepada kebesaran Allah sebagai pencipta agar keyakinan terhadap kekuasaan-Nya benar-benar bersemi di jiwa manusia. 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7F731586-C786-E58D-49AB-11B745705CB6}"/>
              </a:ext>
            </a:extLst>
          </p:cNvPr>
          <p:cNvSpPr/>
          <p:nvPr/>
        </p:nvSpPr>
        <p:spPr>
          <a:xfrm>
            <a:off x="341947" y="2113282"/>
            <a:ext cx="838835" cy="81026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MY" sz="28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F61FF180-2C8A-A7CC-C2DE-905D6718E6CE}"/>
              </a:ext>
            </a:extLst>
          </p:cNvPr>
          <p:cNvSpPr/>
          <p:nvPr/>
        </p:nvSpPr>
        <p:spPr>
          <a:xfrm>
            <a:off x="152400" y="228600"/>
            <a:ext cx="8839200" cy="990600"/>
          </a:xfrm>
          <a:prstGeom prst="ellipse">
            <a:avLst/>
          </a:prstGeom>
          <a:solidFill>
            <a:schemeClr val="tx2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PENGAJARAN DARI PERISTIWA ISRA’ &amp; MI’RAJ</a:t>
            </a:r>
          </a:p>
        </p:txBody>
      </p:sp>
    </p:spTree>
    <p:extLst>
      <p:ext uri="{BB962C8B-B14F-4D97-AF65-F5344CB8AC3E}">
        <p14:creationId xmlns:p14="http://schemas.microsoft.com/office/powerpoint/2010/main" val="3326784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1FE1F87D-98FA-E885-321E-2BB98739D6B3}"/>
              </a:ext>
            </a:extLst>
          </p:cNvPr>
          <p:cNvSpPr/>
          <p:nvPr/>
        </p:nvSpPr>
        <p:spPr>
          <a:xfrm>
            <a:off x="761365" y="1143000"/>
            <a:ext cx="7580154" cy="5334000"/>
          </a:xfrm>
          <a:prstGeom prst="roundRect">
            <a:avLst/>
          </a:prstGeom>
          <a:solidFill>
            <a:schemeClr val="lt1">
              <a:alpha val="8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Israk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dan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Mikraj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bukan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sekadar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sebuah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kisah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sejarah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pPr algn="just"/>
            <a:endParaRPr lang="en-US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Ianya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penting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kita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menghayati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pengajaran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sebaliknya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bagi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meneladani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perkara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baik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dan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menjauhi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perkara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baik</a:t>
            </a:r>
            <a:endParaRPr lang="en-US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endParaRPr lang="en-US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Ianya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juga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memperlihatkan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pelbagai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kejadian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aneh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penuh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pengajaran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seharusnya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memberi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keinsafan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kita</a:t>
            </a:r>
            <a:endParaRPr lang="en-US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Snip Diagonal Corner Rectangle 5">
            <a:extLst>
              <a:ext uri="{FF2B5EF4-FFF2-40B4-BE49-F238E27FC236}">
                <a16:creationId xmlns:a16="http://schemas.microsoft.com/office/drawing/2014/main" xmlns="" id="{1C36385B-0113-2A09-C13F-CDA5064D1C56}"/>
              </a:ext>
            </a:extLst>
          </p:cNvPr>
          <p:cNvSpPr/>
          <p:nvPr/>
        </p:nvSpPr>
        <p:spPr>
          <a:xfrm>
            <a:off x="533400" y="1524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00B050"/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KESIMPULAN</a:t>
            </a:r>
          </a:p>
        </p:txBody>
      </p:sp>
    </p:spTree>
    <p:extLst>
      <p:ext uri="{BB962C8B-B14F-4D97-AF65-F5344CB8AC3E}">
        <p14:creationId xmlns:p14="http://schemas.microsoft.com/office/powerpoint/2010/main" val="950875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1FE1F87D-98FA-E885-321E-2BB98739D6B3}"/>
              </a:ext>
            </a:extLst>
          </p:cNvPr>
          <p:cNvSpPr/>
          <p:nvPr/>
        </p:nvSpPr>
        <p:spPr>
          <a:xfrm>
            <a:off x="761365" y="1143000"/>
            <a:ext cx="7580154" cy="5334000"/>
          </a:xfrm>
          <a:prstGeom prst="roundRect">
            <a:avLst/>
          </a:prstGeom>
          <a:solidFill>
            <a:schemeClr val="lt1">
              <a:alpha val="8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Baitulmaqdis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adalah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bumi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penuh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keberkatan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merupakan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tempat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bermulanya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Mikraj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Nabi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SAW</a:t>
            </a:r>
            <a:endParaRPr lang="en-US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US" sz="28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sinilah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terdapatnya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Masjidil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Aqsa yang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merupakan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kiblat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pertama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umat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Islam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US" sz="28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Umat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Islam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perlu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berjuang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membebaskannya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sentiasa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berdoa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semoga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tempat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suci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ini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dapat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kembali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pangkuan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umat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Islam</a:t>
            </a:r>
            <a:endParaRPr lang="en-US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Snip Diagonal Corner Rectangle 5">
            <a:extLst>
              <a:ext uri="{FF2B5EF4-FFF2-40B4-BE49-F238E27FC236}">
                <a16:creationId xmlns:a16="http://schemas.microsoft.com/office/drawing/2014/main" xmlns="" id="{1C36385B-0113-2A09-C13F-CDA5064D1C56}"/>
              </a:ext>
            </a:extLst>
          </p:cNvPr>
          <p:cNvSpPr/>
          <p:nvPr/>
        </p:nvSpPr>
        <p:spPr>
          <a:xfrm>
            <a:off x="533400" y="1524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00B050"/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SEDARILAH</a:t>
            </a:r>
            <a:endParaRPr lang="sv-SE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829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5">
            <a:extLst>
              <a:ext uri="{FF2B5EF4-FFF2-40B4-BE49-F238E27FC236}">
                <a16:creationId xmlns:a16="http://schemas.microsoft.com/office/drawing/2014/main" xmlns="" id="{BF3C2FF8-E13A-0141-9D5E-D56F213D67B7}"/>
              </a:ext>
            </a:extLst>
          </p:cNvPr>
          <p:cNvSpPr/>
          <p:nvPr/>
        </p:nvSpPr>
        <p:spPr>
          <a:xfrm>
            <a:off x="533400" y="1524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228600"/>
            <a:ext cx="425629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rtl="1"/>
            <a:r>
              <a:rPr lang="ar-S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أَعُوذُ بِاللهِ مِنَ الشَّيْطَانِ الرَّجِيمِ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506212"/>
            <a:ext cx="822960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1900" b="1" dirty="0"/>
              <a:t>Maksudnya </a:t>
            </a:r>
            <a:r>
              <a:rPr lang="ms-MY" sz="1900" dirty="0">
                <a:solidFill>
                  <a:srgbClr val="002060"/>
                </a:solidFill>
              </a:rPr>
              <a:t>:</a:t>
            </a:r>
            <a:r>
              <a:rPr lang="ms-MY" sz="1900" b="1" dirty="0">
                <a:solidFill>
                  <a:srgbClr val="002060"/>
                </a:solidFill>
              </a:rPr>
              <a:t> Diizinkan berperang bagi orang yang diperangi, sebab mereka telah dianiaya; dan sesungguhnya Allah Amat Berkuasa untuk menolong mereka. Iaitu mereka yang diusir dari kampung dengan tidak berdasarkan sebarang alasan yang benar, mereka diusir semata-mata kerana mereka berkata: Tuhan kami ialah Allah. Dan kalaulah Allah tidak mendorong setengah manusia menentang pencerobohan setengahnya yang lain, nescaya runtuhlah tempat-tempat pertapaan serta gereja-gereja, dan tempat-tempat sembahyang kaum Yahudi, dan juga masjid-masjid yang disebut banyak nama Allah padanya; dan bahawa Allah akan menolong sesiapa yang menolong agama-Nya. Sesungguhnya Allah Maha Kuat, lagi Maha Kuasa.</a:t>
            </a:r>
          </a:p>
          <a:p>
            <a:pPr algn="r"/>
            <a:r>
              <a:rPr lang="ms-MY" sz="1900" b="1" dirty="0">
                <a:solidFill>
                  <a:srgbClr val="002060"/>
                </a:solidFill>
              </a:rPr>
              <a:t> (Surah al-Hajj: 39-40)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D4C6C0A7-9D0B-65F1-F872-918D7C5B7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3" y="1143000"/>
            <a:ext cx="8617611" cy="255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SWT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SWT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970" y="228600"/>
            <a:ext cx="8869680" cy="6414981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بَارَكَ اللهُ لِي وَلَكُمْ فِي الْقُرْآنِ الْعَظِيْمِ.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وَنَفَعَنِي وَاِيِّاكُمْ بِمَا فِيْهِ مِنَ الآيَاتِ وَالذِّكْرِ الْحَكِيْمِ.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وَتَقَبَّلَ الله مِنِّي وَمِنْكُمْ تِلاوَتَهُ اِنَّهُ هُوَ السَّمِيْعُ الْعَلِيْمُ.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أقُوْلُ قَوْلِي هَذا وَأَسْتَغْفِرُ اللهَ الْعَظِيْمَ لِيْ وَلَكُمْ</a:t>
            </a:r>
            <a:endParaRPr 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وَلِسَائِرِ الْمُسْلِمِيْنَ وَالْمُسْلِمَاتِ وَالْمُؤْمِنِيْنَ وَالْمُؤْمِنَاتِ</a:t>
            </a:r>
            <a:endParaRPr 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فَاسْتَغْفِرُوْهُ إنَّهُ هُوَ الْغَفُوْرُ الرَّحِيْمُ.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«أَستَغفِرُ اللهَ» 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اللهَ</a:t>
            </a: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r>
              <a:rPr lang="ar-SA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وَأَشْهَدُ أَنَّ سَيِّدَنَا مُحَمَّدًا عَبْدُهُ وَرَسُوْلُهُ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مُحَمَّدٍ، وَعَلَى آلِهِ وَأَصْحَابِهِ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اللَّهَ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Para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(Muhammad).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الْبَلاءَ وَالْوَبَاءَ وَالْفَحْشَاءَ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512" y="838200"/>
            <a:ext cx="8335488" cy="2585323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أَشهَدُ أَن لَّا إِلَـٰهَ إِلَّا ٱللَّهُ وَحدَهُۥ لَا شَرِيكَ لَهُ،</a:t>
            </a:r>
          </a:p>
          <a:p>
            <a:pPr algn="ctr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لَهُ المُلكُ وَلَهُ الحَمدُ وَهُوَ عَلَى كُلِّ شَيءٍ قَدِيرٌ.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813244"/>
            <a:ext cx="8686800" cy="3000821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Satu,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iada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ekutu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kerajaan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pujian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Dialah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aha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Kuasa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sesuatu</a:t>
            </a:r>
            <a:endParaRPr lang="en-US" sz="30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512" y="146463"/>
            <a:ext cx="8259288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إِنَّا نَعُوذُ بِكَ مِنَ البَرَصِ وَالْجُنُونِ وَالْجُذَامِ وَمِن سَيِّئِ الأَسْقَامِ. 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2506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4463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107043"/>
            <a:ext cx="8199911" cy="5293757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3200" b="1" dirty="0">
                <a:solidFill>
                  <a:srgbClr val="C00000"/>
                </a:solidFill>
              </a:rPr>
              <a:t>Ya Allah, wahai Zat Yang Maha Pengasih...</a:t>
            </a:r>
          </a:p>
          <a:p>
            <a:pPr algn="ctr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Hindarilah kami daripada segala malapetaka, bala bencana dan wabak penyakit, daripada kekejian dan kemungkaran, daripada pelbagai persengketaan, kekejaman dan huru hara, daripada kesulitan dan kesengsaraan, yang nampak mahupun yang tersembunyi.</a:t>
            </a:r>
          </a:p>
          <a:p>
            <a:pPr algn="just"/>
            <a:endParaRPr lang="ms-MY" sz="2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s-MY" sz="2800" b="1" dirty="0">
                <a:solidFill>
                  <a:srgbClr val="20431D"/>
                </a:solidFill>
              </a:rPr>
              <a:t>Sesungguhnya Engkau Maha Berkuasa</a:t>
            </a:r>
          </a:p>
          <a:p>
            <a:pPr algn="ctr"/>
            <a:r>
              <a:rPr lang="ms-MY" sz="2800" b="1" dirty="0">
                <a:solidFill>
                  <a:srgbClr val="20431D"/>
                </a:solidFill>
              </a:rPr>
              <a:t> atas segala sesuatu...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726066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0" y="1143000"/>
            <a:ext cx="8735886" cy="480131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رَبَّنَ</a:t>
            </a:r>
            <a:r>
              <a:rPr lang="ar-EG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ا آتِنَا فِي الدُّنْيَا حَسَنَةً وَفِي الآخِرَةِ حَسَنَةً </a:t>
            </a:r>
            <a:endParaRPr lang="en-US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 وَقِنَا عَذَابَ النَّارِ</a:t>
            </a:r>
            <a:endParaRPr lang="en-US" sz="5400" b="1" dirty="0">
              <a:solidFill>
                <a:srgbClr val="C00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وَصَلَّى اللهُ عَلىَ سَيِّدِنَا مُحَمَّدٍ وَعَلىَ آلِهِ وَصَحْبِهِ وَسَلَّمْ.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aditional Arabic" pitchFamily="2" charset="-78"/>
            </a:endParaRPr>
          </a:p>
          <a:p>
            <a:pPr algn="ctr">
              <a:defRPr/>
            </a:pPr>
            <a:endParaRPr lang="en-US" sz="1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2" charset="-78"/>
              </a:rPr>
              <a:t> وَالْحَمْدُ للهِ رَبِّ </a:t>
            </a:r>
            <a:r>
              <a:rPr lang="ar-EG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2" charset="-78"/>
              </a:rPr>
              <a:t>الْعَالَمِيْنَ</a:t>
            </a:r>
            <a:endParaRPr lang="en-US" sz="3600" b="1" dirty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</a:p>
        </p:txBody>
      </p:sp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اُذْكُرُوْا اللهَ الْعَظِيْمَ يَذْكُرْكُمْ، 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وَاشْكُرُوْهُ عَلَى نِعَمِهِ يَزِدْكُمْ،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MY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SA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وَلَذِكْرُ اللهِ أَكْبَرُ، وَاللهُ يَعْلَمُ مَا تَصْنَعُوْنَ</a:t>
            </a:r>
            <a:endParaRPr lang="ar-SA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صَلاتِكُمْ،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يَرْحَمْكُمُ الله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512" y="838200"/>
            <a:ext cx="8335488" cy="1938992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وَأَشهَدُ أَنَّ مُحَمَّدًا عَبدُهُۥ وَرَسُولُهُۥ،</a:t>
            </a:r>
            <a:endParaRPr lang="en-US" sz="6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البَدرُ الدُّجَى وَالسِّرَاجُ المُنِيرُ.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594" y="3505200"/>
            <a:ext cx="8343406" cy="3208571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Nabi Muhammad SAW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hamba-Nya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endParaRPr lang="en-US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</a:t>
            </a:r>
            <a:r>
              <a:rPr lang="nl-NL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umpama bulan </a:t>
            </a:r>
            <a:r>
              <a:rPr lang="nl-NL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purnama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kekelaman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malam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nl-NL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nl-NL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pelita yang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menerangi</a:t>
            </a:r>
            <a:endParaRPr lang="en-US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512" y="146463"/>
            <a:ext cx="8259288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72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370" y="1021140"/>
            <a:ext cx="8701030" cy="2123658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اللَّهُمَّ صَلِّ وَسَلِّمْ وَبَارِكْ عَلَى حَبِيبِنَا وَشَفِيعِنَا وَإِمَامِنَا وَقُدوَتِنَا مُحَمَّدٍ، نَبِيِّ الرَّحمَةِ وَشَفِيعِ الأُمَّةِ، وَعَلَى آلِهِ وَصَحْبِهِ وَمَنْ تَبِعَهُۥ وَنَصَرَهُۥ وَوَالَاهُۥ.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70" y="3352800"/>
            <a:ext cx="8701030" cy="3693319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kami, Nabi Muhammad SAW,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kekasih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kami,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pembela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kami, imam kami dan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ikutan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kami, Nabi yang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penuh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pemberi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syafaat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umat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dan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para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mengikutinya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menyokongnya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kasih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setia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bersamanya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SAW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557" y="914400"/>
            <a:ext cx="7942843" cy="1446550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8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فَيَا عِبَادَ ٱللَّهِ، ٱتَّقُواْ ٱللَّهَ</a:t>
            </a:r>
            <a:endParaRPr lang="en-US" sz="8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378" y="2506330"/>
            <a:ext cx="8077200" cy="4185761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6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s-ES" sz="36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Marilah</a:t>
            </a:r>
            <a:r>
              <a:rPr lang="es-ES" sz="36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sama-sama </a:t>
            </a:r>
            <a:r>
              <a:rPr lang="es-ES" sz="36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s-ES" sz="36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6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s-ES" sz="36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6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36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6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36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SWT </a:t>
            </a:r>
            <a:r>
              <a:rPr lang="es-ES" sz="36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s-ES" sz="36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6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</a:t>
            </a:r>
            <a:r>
              <a:rPr lang="es-ES" sz="36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6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ketaqwaan</a:t>
            </a:r>
            <a:r>
              <a:rPr lang="es-ES" sz="36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s-ES" sz="36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Sediakanlah</a:t>
            </a:r>
            <a:r>
              <a:rPr lang="es-ES" sz="36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6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bekalan</a:t>
            </a:r>
            <a:r>
              <a:rPr lang="es-ES" sz="36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6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untuk</a:t>
            </a:r>
            <a:r>
              <a:rPr lang="es-ES" sz="36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6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s-ES" sz="36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6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pembalasan</a:t>
            </a:r>
            <a:r>
              <a:rPr lang="es-ES" sz="36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s-ES" sz="36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sebaik-baik</a:t>
            </a:r>
            <a:r>
              <a:rPr lang="es-ES" sz="36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6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bekalan</a:t>
            </a:r>
            <a:r>
              <a:rPr lang="es-ES" sz="36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6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s-ES" sz="36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6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ketaqwaan</a:t>
            </a:r>
            <a:r>
              <a:rPr lang="es-ES" sz="36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US" sz="36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5900" y="328494"/>
            <a:ext cx="61722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u="sng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Tajuk</a:t>
            </a:r>
            <a:r>
              <a:rPr lang="en-US" sz="4800" b="1" u="sng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Khutbah </a:t>
            </a:r>
            <a:r>
              <a:rPr lang="en-US" sz="4800" b="1" u="sng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Hari</a:t>
            </a:r>
            <a:r>
              <a:rPr lang="en-US" sz="4800" b="1" u="sng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4800" b="1" u="sng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Ini</a:t>
            </a:r>
            <a:r>
              <a:rPr lang="en-US" sz="4800" b="1" u="sng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243935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26 Rejab 1444H </a:t>
            </a:r>
            <a:r>
              <a:rPr lang="fi-FI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fi-FI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17 Februari 2023M</a:t>
            </a:r>
          </a:p>
        </p:txBody>
      </p:sp>
      <p:sp>
        <p:nvSpPr>
          <p:cNvPr id="6" name="Rectangle 5"/>
          <p:cNvSpPr/>
          <p:nvPr/>
        </p:nvSpPr>
        <p:spPr>
          <a:xfrm>
            <a:off x="419100" y="2697540"/>
            <a:ext cx="8305800" cy="156966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82000"/>
                    </a:schemeClr>
                  </a:glow>
                  <a:reflection blurRad="6350" stA="53000" endA="300" endPos="35500" dir="5400000" sy="-90000" algn="bl" rotWithShape="0"/>
                </a:effectLst>
                <a:latin typeface="Arial Black" pitchFamily="34" charset="0"/>
              </a:rPr>
              <a:t>KEAJAIBAN MUKJIZAT </a:t>
            </a:r>
          </a:p>
          <a:p>
            <a:pPr algn="ctr"/>
            <a:r>
              <a:rPr lang="it-IT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82000"/>
                    </a:schemeClr>
                  </a:glow>
                  <a:reflection blurRad="6350" stA="53000" endA="300" endPos="35500" dir="5400000" sy="-90000" algn="bl" rotWithShape="0"/>
                </a:effectLst>
                <a:latin typeface="Arial Black" pitchFamily="34" charset="0"/>
              </a:rPr>
              <a:t>AL-ISRA’ WAL MI’RAJ</a:t>
            </a:r>
          </a:p>
        </p:txBody>
      </p:sp>
    </p:spTree>
    <p:extLst>
      <p:ext uri="{BB962C8B-B14F-4D97-AF65-F5344CB8AC3E}">
        <p14:creationId xmlns:p14="http://schemas.microsoft.com/office/powerpoint/2010/main" val="5950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" y="228600"/>
            <a:ext cx="8839200" cy="990600"/>
          </a:xfrm>
          <a:prstGeom prst="ellipse">
            <a:avLst/>
          </a:prstGeom>
          <a:solidFill>
            <a:schemeClr val="tx2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REJAB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1FE1F87D-98FA-E885-321E-2BB98739D6B3}"/>
              </a:ext>
            </a:extLst>
          </p:cNvPr>
          <p:cNvSpPr/>
          <p:nvPr/>
        </p:nvSpPr>
        <p:spPr>
          <a:xfrm>
            <a:off x="761365" y="2494282"/>
            <a:ext cx="7696200" cy="2458718"/>
          </a:xfrm>
          <a:prstGeom prst="roundRect">
            <a:avLst/>
          </a:prstGeom>
          <a:solidFill>
            <a:schemeClr val="lt1">
              <a:alpha val="6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Diperingati</a:t>
            </a:r>
            <a:r>
              <a:rPr lang="en-US" sz="4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sebagai</a:t>
            </a:r>
            <a:r>
              <a:rPr lang="en-US" sz="4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bulan</a:t>
            </a:r>
            <a:r>
              <a:rPr lang="en-US" sz="4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Isra</a:t>
            </a:r>
            <a:r>
              <a:rPr lang="en-US" sz="4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 dan </a:t>
            </a:r>
            <a:r>
              <a:rPr lang="en-US" sz="4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Mi’raj</a:t>
            </a:r>
            <a:endParaRPr lang="en-US" sz="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674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9" y="3581400"/>
            <a:ext cx="87849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Maha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suci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Allah, yang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telah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memperjalankan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hambaNya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pada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satu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malam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al-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Masjidil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Haram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al-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Masjidil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Aqsa yang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telah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Kami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berkati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sekelilingnya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agar Kami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memperlihatkan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kepadanya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sebahagian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tanda-tanda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kebesaran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Kami.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Sesungguhnya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adalah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Maha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Mendengar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lagi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Maha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Mengetahui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.”</a:t>
            </a:r>
          </a:p>
        </p:txBody>
      </p:sp>
      <p:sp>
        <p:nvSpPr>
          <p:cNvPr id="4" name="Snip Diagonal Corner Rectangle 5">
            <a:extLst>
              <a:ext uri="{FF2B5EF4-FFF2-40B4-BE49-F238E27FC236}">
                <a16:creationId xmlns:a16="http://schemas.microsoft.com/office/drawing/2014/main" xmlns="" id="{C931AEE1-656F-ADF1-D259-1F48A9649185}"/>
              </a:ext>
            </a:extLst>
          </p:cNvPr>
          <p:cNvSpPr/>
          <p:nvPr/>
        </p:nvSpPr>
        <p:spPr>
          <a:xfrm>
            <a:off x="533400" y="2286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dalam </a:t>
            </a:r>
          </a:p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Surah Al-Isra’, ayat 1 :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19548BEB-507C-3D7B-5757-FFC128FC28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3" y="1219200"/>
            <a:ext cx="8384852" cy="248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40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12411948</TotalTime>
  <Words>1209</Words>
  <Application>Microsoft Office PowerPoint</Application>
  <PresentationFormat>On-screen Show (4:3)</PresentationFormat>
  <Paragraphs>143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53" baseType="lpstr">
      <vt:lpstr>Arial Unicode MS</vt:lpstr>
      <vt:lpstr>Agency FB</vt:lpstr>
      <vt:lpstr>Aharoni</vt:lpstr>
      <vt:lpstr>Arial</vt:lpstr>
      <vt:lpstr>Arial Black</vt:lpstr>
      <vt:lpstr>Arial Rounded MT Bold</vt:lpstr>
      <vt:lpstr>Bahnschrift Condensed</vt:lpstr>
      <vt:lpstr>Bernard MT Condensed</vt:lpstr>
      <vt:lpstr>Calibri</vt:lpstr>
      <vt:lpstr>Century Schoolbook</vt:lpstr>
      <vt:lpstr>Monotype Corsiva</vt:lpstr>
      <vt:lpstr>Times New Roman</vt:lpstr>
      <vt:lpstr>Traditional Arabic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asus</cp:lastModifiedBy>
  <cp:revision>740</cp:revision>
  <dcterms:created xsi:type="dcterms:W3CDTF">2017-12-24T04:47:57Z</dcterms:created>
  <dcterms:modified xsi:type="dcterms:W3CDTF">2023-02-15T10:07:32Z</dcterms:modified>
</cp:coreProperties>
</file>